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59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4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9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8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0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8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5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2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5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91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66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2A020-D207-4C06-AB5C-C62039B171A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31A4-206F-4B61-8143-41B1F1BE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5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31775"/>
            <a:ext cx="126492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2438400" y="1676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en-US" smtClean="0">
                <a:latin typeface=".VnTime" panose="020B7200000000000000" pitchFamily="34" charset="0"/>
              </a:rPr>
              <a:t>    </a:t>
            </a:r>
          </a:p>
        </p:txBody>
      </p:sp>
      <p:pic>
        <p:nvPicPr>
          <p:cNvPr id="6" name="Picture 5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24950" y="-13335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8674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8754">
            <a:off x="2133600" y="3048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9185">
            <a:off x="2534443" y="3485357"/>
            <a:ext cx="849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597">
            <a:off x="9474200" y="3173413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10058400" y="3886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0296">
            <a:off x="10167938" y="1947862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6051">
            <a:off x="2438400" y="1828800"/>
            <a:ext cx="609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743200" y="228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PHÒNG GD &amp; ĐT HUYỆN GIA LÂM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TRƯỜNG MẦM NON HOA SỮA</a:t>
            </a:r>
            <a:endParaRPr lang="en-US" altLang="en-US" sz="2000" b="1">
              <a:solidFill>
                <a:srgbClr val="0000FF"/>
              </a:solidFill>
              <a:latin typeface=".VnSouthernH" panose="020B7200000000000000" pitchFamily="34" charset="0"/>
            </a:endParaRPr>
          </a:p>
        </p:txBody>
      </p:sp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9750" y="-59055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ict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8674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ict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5715000"/>
            <a:ext cx="1763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5437">
            <a:off x="4246562" y="1163638"/>
            <a:ext cx="6191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ict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9436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Pict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19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843087" y="1366838"/>
            <a:ext cx="9144001" cy="4046537"/>
            <a:chOff x="66" y="838"/>
            <a:chExt cx="5604" cy="2138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6" y="838"/>
              <a:ext cx="5604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FF0066"/>
                  </a:solidFill>
                  <a:latin typeface=".VnTimeH" panose="020B7200000000000000" pitchFamily="34" charset="0"/>
                </a:rPr>
                <a:t>L</a:t>
              </a:r>
              <a:r>
                <a:rPr lang="en-US" alt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ĨNH VỰC</a:t>
              </a:r>
              <a:r>
                <a:rPr lang="en-US" altLang="en-US" sz="4000" b="1" dirty="0">
                  <a:solidFill>
                    <a:srgbClr val="FF0066"/>
                  </a:solidFill>
                  <a:latin typeface=".VnTimeH" panose="020B7200000000000000" pitchFamily="34" charset="0"/>
                </a:rPr>
                <a:t> PT </a:t>
              </a:r>
              <a:r>
                <a:rPr lang="en-US" altLang="en-US" sz="4000" b="1" dirty="0" err="1">
                  <a:solidFill>
                    <a:srgbClr val="FF0066"/>
                  </a:solidFill>
                  <a:latin typeface=".VnTimeH" panose="020B7200000000000000" pitchFamily="34" charset="0"/>
                </a:rPr>
                <a:t>ng«n</a:t>
              </a:r>
              <a:r>
                <a:rPr lang="en-US" altLang="en-US" sz="4000" b="1" dirty="0">
                  <a:solidFill>
                    <a:srgbClr val="FF0066"/>
                  </a:solidFill>
                  <a:latin typeface=".VnTimeH" panose="020B7200000000000000" pitchFamily="34" charset="0"/>
                </a:rPr>
                <a:t> ng÷</a:t>
              </a:r>
              <a:r>
                <a:rPr lang="en-US" altLang="en-US" b="1" dirty="0">
                  <a:solidFill>
                    <a:srgbClr val="0000FF"/>
                  </a:solidFill>
                  <a:latin typeface=".VnTimeH" panose="020B7200000000000000" pitchFamily="34" charset="0"/>
                </a:rPr>
                <a:t/>
              </a:r>
              <a:br>
                <a:rPr lang="en-US" altLang="en-US" b="1" dirty="0">
                  <a:solidFill>
                    <a:srgbClr val="0000FF"/>
                  </a:solidFill>
                  <a:latin typeface=".VnTimeH" panose="020B7200000000000000" pitchFamily="34" charset="0"/>
                </a:rPr>
              </a:b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ĐỀ TÀI: </a:t>
              </a:r>
            </a:p>
            <a:p>
              <a:pPr algn="ctr" eaLnBrk="1" hangingPunct="1"/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Truyện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:“ </a:t>
              </a:r>
              <a:r>
                <a:rPr lang="en-US" altLang="en-US" sz="4000" b="1" dirty="0" err="1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Gói</a:t>
              </a:r>
              <a:r>
                <a:rPr lang="en-US" altLang="en-US" sz="4000" b="1" dirty="0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hạt</a:t>
              </a:r>
              <a:r>
                <a:rPr lang="en-US" altLang="en-US" sz="4000" b="1" dirty="0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kỳ</a:t>
              </a:r>
              <a:r>
                <a:rPr lang="en-US" altLang="en-US" sz="4000" b="1" dirty="0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diệu</a:t>
              </a:r>
              <a:r>
                <a:rPr lang="en-US" altLang="en-US" sz="4000" b="1" dirty="0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”</a:t>
              </a:r>
              <a:r>
                <a:rPr lang="en-US" altLang="en-US" b="1" dirty="0">
                  <a:solidFill>
                    <a:srgbClr val="FF0000"/>
                  </a:solidFill>
                  <a:latin typeface=".VnTimeH" panose="020B7200000000000000" pitchFamily="34" charset="0"/>
                </a:rPr>
                <a:t/>
              </a:r>
              <a:br>
                <a:rPr lang="en-US" altLang="en-US" b="1" dirty="0">
                  <a:solidFill>
                    <a:srgbClr val="FF0000"/>
                  </a:solidFill>
                  <a:latin typeface=".VnTimeH" panose="020B7200000000000000" pitchFamily="34" charset="0"/>
                </a:rPr>
              </a:br>
              <a:endParaRPr lang="en-US" altLang="en-US" b="1" dirty="0">
                <a:solidFill>
                  <a:srgbClr val="FF0000"/>
                </a:solidFill>
                <a:latin typeface=".VnTimeH" panose="020B7200000000000000" pitchFamily="34" charset="0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04" y="2945"/>
              <a:ext cx="99" cy="31"/>
            </a:xfrm>
            <a:custGeom>
              <a:avLst/>
              <a:gdLst>
                <a:gd name="T0" fmla="*/ 0 w 99"/>
                <a:gd name="T1" fmla="*/ 0 h 31"/>
                <a:gd name="T2" fmla="*/ 99 w 99"/>
                <a:gd name="T3" fmla="*/ 18 h 31"/>
                <a:gd name="T4" fmla="*/ 0 60000 65536"/>
                <a:gd name="T5" fmla="*/ 0 60000 65536"/>
                <a:gd name="T6" fmla="*/ 0 w 99"/>
                <a:gd name="T7" fmla="*/ 0 h 31"/>
                <a:gd name="T8" fmla="*/ 99 w 99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9" h="31">
                  <a:moveTo>
                    <a:pt x="0" y="0"/>
                  </a:moveTo>
                  <a:cubicBezTo>
                    <a:pt x="47" y="31"/>
                    <a:pt x="16" y="18"/>
                    <a:pt x="99" y="18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74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ận làm đồ dùng tra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279228"/>
            <a:ext cx="12192000" cy="1013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8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6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1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168"/>
            <a:ext cx="5139559" cy="6830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1849" y="436869"/>
            <a:ext cx="6096000" cy="56846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xíu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chuyện- Gói hạt kì diệ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109</Words>
  <Application>Microsoft Office PowerPoint</Application>
  <PresentationFormat>Widescreen</PresentationFormat>
  <Paragraphs>13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.VnSouthernH</vt:lpstr>
      <vt:lpstr>.VnTime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2021-03-12T02:26:08Z</dcterms:created>
  <dcterms:modified xsi:type="dcterms:W3CDTF">2023-03-02T09:15:32Z</dcterms:modified>
</cp:coreProperties>
</file>